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4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0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65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29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72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7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8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57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3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5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5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-90264" y="-34485"/>
            <a:ext cx="9246591" cy="6931808"/>
            <a:chOff x="-90264" y="-34485"/>
            <a:chExt cx="9246591" cy="6931808"/>
          </a:xfrm>
        </p:grpSpPr>
        <p:pic>
          <p:nvPicPr>
            <p:cNvPr id="19" name="Picture 2" descr="C:\Users\PROPRIO2011\Desktop\DIVERS\Cytisus Battandiér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231" y="2680809"/>
              <a:ext cx="1359099" cy="2416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PROPRIO2011\Desktop\DIVERS\Renoncule 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17"/>
            <a:stretch/>
          </p:blipFill>
          <p:spPr bwMode="auto">
            <a:xfrm rot="5400000">
              <a:off x="6743575" y="4458136"/>
              <a:ext cx="2028162" cy="27973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:\Users\PROPRIO2011\Desktop\DIVERS\Digitale Pam's choic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900" y="4504968"/>
              <a:ext cx="1345700" cy="2392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PROPRIO2011\Desktop\DIVERS\Trilliu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368" y="1842441"/>
              <a:ext cx="2188243" cy="38902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C:\Users\PROPRIO2011\Desktop\DIVERS\pivoin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642" b="12148"/>
            <a:stretch/>
          </p:blipFill>
          <p:spPr bwMode="auto">
            <a:xfrm>
              <a:off x="4006464" y="4842725"/>
              <a:ext cx="1363435" cy="20545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PROPRIO2011\Desktop\DIVERS\jasmin stéphanens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1331639" cy="23673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-90264" y="1988840"/>
              <a:ext cx="13306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FF99FF"/>
                  </a:solidFill>
                  <a:latin typeface="Gigi" panose="04040504061007020D02" pitchFamily="82" charset="0"/>
                </a:rPr>
                <a:t>Jasmin </a:t>
              </a:r>
              <a:r>
                <a:rPr lang="fr-FR" sz="1100" dirty="0" err="1" smtClean="0">
                  <a:solidFill>
                    <a:srgbClr val="FF99FF"/>
                  </a:solidFill>
                  <a:latin typeface="Gigi" panose="04040504061007020D02" pitchFamily="82" charset="0"/>
                </a:rPr>
                <a:t>Stéphanense</a:t>
              </a:r>
              <a:endParaRPr lang="fr-FR" sz="1100" dirty="0">
                <a:solidFill>
                  <a:srgbClr val="FF99FF"/>
                </a:solidFill>
                <a:latin typeface="Gigi" panose="04040504061007020D02" pitchFamily="82" charset="0"/>
              </a:endParaRPr>
            </a:p>
          </p:txBody>
        </p:sp>
        <p:pic>
          <p:nvPicPr>
            <p:cNvPr id="1027" name="Picture 3" descr="C:\Users\PROPRIO2011\Desktop\DIVERS\polygonatum panaché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900" y="0"/>
              <a:ext cx="1432900" cy="25473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 rot="18597603">
              <a:off x="1948017" y="1976734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Polygonatum</a:t>
              </a:r>
              <a:endParaRPr lang="fr-FR" sz="11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pic>
          <p:nvPicPr>
            <p:cNvPr id="1028" name="Picture 4" descr="C:\Users\PROPRIO2011\Desktop\DIVERS\Podophyllum Spotty Dotty2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70" b="1270"/>
            <a:stretch/>
          </p:blipFill>
          <p:spPr bwMode="auto">
            <a:xfrm>
              <a:off x="4558309" y="-34485"/>
              <a:ext cx="1527353" cy="27152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ROPRIO2011\Desktop\DIVERS\Schisandr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321" y="0"/>
              <a:ext cx="1639415" cy="22504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 rot="20172904">
              <a:off x="2861917" y="343203"/>
              <a:ext cx="1188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  <a:latin typeface="Gigi" panose="04040504061007020D02" pitchFamily="82" charset="0"/>
                </a:rPr>
                <a:t>Schisandra</a:t>
              </a:r>
              <a:endParaRPr lang="fr-FR" sz="1400" dirty="0">
                <a:solidFill>
                  <a:srgbClr val="FF0000"/>
                </a:solidFill>
                <a:latin typeface="Gigi" panose="04040504061007020D02" pitchFamily="82" charset="0"/>
              </a:endParaRPr>
            </a:p>
          </p:txBody>
        </p:sp>
        <p:pic>
          <p:nvPicPr>
            <p:cNvPr id="1033" name="Picture 9" descr="C:\Users\PROPRIO2011\Desktop\DIVERS\C Kae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1646" y="8844"/>
              <a:ext cx="1459242" cy="2594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PROPRIO2011\Desktop\DIVERS\C Marjori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475" y="4689112"/>
              <a:ext cx="1227249" cy="21817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PROPRIO2011\Desktop\DIVERS\Calycantus Harlage Win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770" y="0"/>
              <a:ext cx="1488557" cy="26463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PROPRIO2011\Desktop\DIVERS\Zantedeschia green goldes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770" y="2396763"/>
              <a:ext cx="1331638" cy="2367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PROPRIO2011\Desktop\DIVERS\phyladelphius  lemoinei Innocence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883" b="15323"/>
            <a:stretch/>
          </p:blipFill>
          <p:spPr bwMode="auto">
            <a:xfrm>
              <a:off x="6358986" y="2625078"/>
              <a:ext cx="1427268" cy="2088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C:\Users\PROPRIO2011\Desktop\DIVERS\Lunaria panaché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924" y="4490639"/>
              <a:ext cx="1331640" cy="236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PROPRIO2011\Desktop\DIVERS\Hermodactylus tubérosus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255" y="2517476"/>
              <a:ext cx="1265343" cy="2249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PROPRIO2011\Desktop\DIVERS\Iceberg dans spirée V. pink ice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288" y="2564820"/>
              <a:ext cx="1172124" cy="2083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C:\Users\PROPRIO2011\Desktop\DIVERS\Illicium floridanum Haley's Comet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315" y="4907853"/>
              <a:ext cx="1156146" cy="19665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 rot="10800000" flipV="1">
              <a:off x="2726368" y="5036865"/>
              <a:ext cx="1156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 smtClean="0">
                  <a:solidFill>
                    <a:srgbClr val="C00000"/>
                  </a:solidFill>
                  <a:latin typeface="Gigi" panose="04040504061007020D02" pitchFamily="82" charset="0"/>
                </a:rPr>
                <a:t>Illicium</a:t>
              </a:r>
              <a:r>
                <a:rPr lang="fr-FR" sz="900" dirty="0" smtClean="0">
                  <a:solidFill>
                    <a:srgbClr val="C00000"/>
                  </a:solidFill>
                  <a:latin typeface="Gigi" panose="04040504061007020D02" pitchFamily="82" charset="0"/>
                </a:rPr>
                <a:t> </a:t>
              </a:r>
              <a:r>
                <a:rPr lang="fr-FR" sz="900" dirty="0" err="1" smtClean="0">
                  <a:solidFill>
                    <a:srgbClr val="C00000"/>
                  </a:solidFill>
                  <a:latin typeface="Gigi" panose="04040504061007020D02" pitchFamily="82" charset="0"/>
                </a:rPr>
                <a:t>floridanum</a:t>
              </a:r>
              <a:r>
                <a:rPr lang="fr-FR" sz="900" dirty="0" smtClean="0">
                  <a:solidFill>
                    <a:srgbClr val="C00000"/>
                  </a:solidFill>
                  <a:latin typeface="Gigi" panose="04040504061007020D02" pitchFamily="82" charset="0"/>
                </a:rPr>
                <a:t> Haley’ </a:t>
              </a:r>
              <a:r>
                <a:rPr lang="fr-FR" sz="900" dirty="0" err="1" smtClean="0">
                  <a:solidFill>
                    <a:srgbClr val="C00000"/>
                  </a:solidFill>
                  <a:latin typeface="Gigi" panose="04040504061007020D02" pitchFamily="82" charset="0"/>
                </a:rPr>
                <a:t>comets</a:t>
              </a:r>
              <a:r>
                <a:rPr lang="fr-FR" sz="900" dirty="0" smtClean="0">
                  <a:solidFill>
                    <a:srgbClr val="C00000"/>
                  </a:solidFill>
                  <a:latin typeface="Gigi" panose="04040504061007020D02" pitchFamily="82" charset="0"/>
                </a:rPr>
                <a:t> </a:t>
              </a:r>
              <a:endParaRPr lang="fr-FR" sz="900" dirty="0">
                <a:solidFill>
                  <a:srgbClr val="C000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 rot="19149785">
              <a:off x="4329696" y="6237312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pavoni</a:t>
              </a:r>
              <a:r>
                <a:rPr lang="fr-FR" sz="1400" dirty="0" err="1" smtClean="0">
                  <a:latin typeface="Gigi" panose="04040504061007020D02" pitchFamily="82" charset="0"/>
                </a:rPr>
                <a:t>a</a:t>
              </a:r>
              <a:endParaRPr lang="fr-FR" sz="1400" dirty="0">
                <a:latin typeface="Gigi" panose="04040504061007020D02" pitchFamily="8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 rot="21045384">
              <a:off x="6308433" y="2303262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Clématite </a:t>
              </a:r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Kaen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088095" y="2177438"/>
              <a:ext cx="997332" cy="451945"/>
            </a:xfrm>
            <a:prstGeom prst="rect">
              <a:avLst/>
            </a:prstGeom>
            <a:noFill/>
          </p:spPr>
          <p:txBody>
            <a:bodyPr wrap="square" rtlCol="0">
              <a:prstTxWarp prst="textInflateBottom">
                <a:avLst/>
              </a:prstTxWarp>
              <a:spAutoFit/>
            </a:bodyPr>
            <a:lstStyle/>
            <a:p>
              <a:r>
                <a:rPr lang="fr-FR" sz="10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Podophyllum</a:t>
              </a:r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</a:t>
              </a:r>
              <a:r>
                <a:rPr lang="fr-FR" sz="10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spotty</a:t>
              </a:r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</a:t>
              </a:r>
              <a:r>
                <a:rPr lang="fr-FR" sz="10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dotty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 rot="20330949">
              <a:off x="7695672" y="230041"/>
              <a:ext cx="12312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Calycanthus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 rot="21059288">
              <a:off x="465062" y="6472456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Lunaria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21437099">
              <a:off x="1344065" y="4762679"/>
              <a:ext cx="11865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Clématite Marjorie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796745" y="4578012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Trillium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4915564">
              <a:off x="5719848" y="5555715"/>
              <a:ext cx="14093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Digitale </a:t>
              </a:r>
              <a:r>
                <a:rPr lang="fr-FR" sz="11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pam’s</a:t>
              </a:r>
              <a:r>
                <a:rPr lang="fr-FR" sz="11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</a:t>
              </a:r>
              <a:r>
                <a:rPr lang="fr-FR" sz="11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choise</a:t>
              </a:r>
              <a:endParaRPr lang="fr-FR" sz="11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1102424">
              <a:off x="6242498" y="2852935"/>
              <a:ext cx="1515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Phyladelphius</a:t>
              </a:r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innocence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484661" y="6206534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sz="14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bouton d’or double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20238352">
              <a:off x="7667770" y="4331791"/>
              <a:ext cx="14478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Hermodactylus</a:t>
              </a:r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</a:t>
              </a:r>
              <a:r>
                <a:rPr lang="fr-FR" sz="10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tubérosus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469288" y="2605686"/>
              <a:ext cx="1125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Gigi" panose="04040504061007020D02" pitchFamily="82" charset="0"/>
                </a:rPr>
                <a:t>Spirée </a:t>
              </a:r>
              <a:r>
                <a:rPr lang="fr-FR" sz="1200" dirty="0" err="1" smtClean="0">
                  <a:solidFill>
                    <a:schemeClr val="bg1"/>
                  </a:solidFill>
                  <a:latin typeface="Gigi" panose="04040504061007020D02" pitchFamily="82" charset="0"/>
                </a:rPr>
                <a:t>pink</a:t>
              </a:r>
              <a:r>
                <a:rPr lang="fr-FR" sz="1200" dirty="0" smtClean="0">
                  <a:solidFill>
                    <a:schemeClr val="bg1"/>
                  </a:solidFill>
                  <a:latin typeface="Gigi" panose="04040504061007020D02" pitchFamily="82" charset="0"/>
                </a:rPr>
                <a:t> </a:t>
              </a:r>
              <a:r>
                <a:rPr lang="fr-FR" sz="1200" dirty="0" err="1" smtClean="0">
                  <a:solidFill>
                    <a:schemeClr val="bg1"/>
                  </a:solidFill>
                  <a:latin typeface="Gigi" panose="04040504061007020D02" pitchFamily="82" charset="0"/>
                </a:rPr>
                <a:t>ice</a:t>
              </a:r>
              <a:endParaRPr lang="fr-FR" sz="1200" dirty="0">
                <a:solidFill>
                  <a:schemeClr val="bg1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7693" y="3959228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  <a:latin typeface="Gigi" panose="04040504061007020D02" pitchFamily="82" charset="0"/>
                </a:rPr>
                <a:t>Zantedeschia</a:t>
              </a:r>
              <a:endParaRPr lang="fr-FR" sz="1400" dirty="0" smtClean="0">
                <a:solidFill>
                  <a:schemeClr val="bg1"/>
                </a:solidFill>
                <a:latin typeface="Gigi" panose="04040504061007020D02" pitchFamily="82" charset="0"/>
              </a:endParaRPr>
            </a:p>
            <a:p>
              <a:r>
                <a:rPr lang="fr-FR" sz="1400" dirty="0" smtClean="0">
                  <a:solidFill>
                    <a:schemeClr val="bg1"/>
                  </a:solidFill>
                  <a:latin typeface="Gigi" panose="04040504061007020D02" pitchFamily="82" charset="0"/>
                </a:rPr>
                <a:t> green </a:t>
              </a:r>
              <a:r>
                <a:rPr lang="fr-FR" sz="1400" dirty="0" err="1" smtClean="0">
                  <a:solidFill>
                    <a:schemeClr val="bg1"/>
                  </a:solidFill>
                  <a:latin typeface="Gigi" panose="04040504061007020D02" pitchFamily="82" charset="0"/>
                </a:rPr>
                <a:t>goldess</a:t>
              </a:r>
              <a:endParaRPr lang="fr-FR" sz="1400" dirty="0">
                <a:solidFill>
                  <a:schemeClr val="bg1"/>
                </a:solidFill>
                <a:latin typeface="Gigi" panose="04040504061007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1999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38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PROPRIO2011</dc:creator>
  <cp:lastModifiedBy>PROPRIO2011</cp:lastModifiedBy>
  <cp:revision>17</cp:revision>
  <dcterms:created xsi:type="dcterms:W3CDTF">2020-04-28T05:58:14Z</dcterms:created>
  <dcterms:modified xsi:type="dcterms:W3CDTF">2020-05-14T07:22:19Z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