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4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0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65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9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72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94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7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89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57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3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3376-F031-48BC-87AD-586E0793DE71}" type="datetimeFigureOut">
              <a:rPr lang="fr-FR" smtClean="0"/>
              <a:t>14/05/2020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93E34-D07C-4A4B-B62E-4EA956337C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45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roupe 1069"/>
          <p:cNvGrpSpPr/>
          <p:nvPr/>
        </p:nvGrpSpPr>
        <p:grpSpPr>
          <a:xfrm>
            <a:off x="-80443" y="-18584"/>
            <a:ext cx="9297935" cy="6903654"/>
            <a:chOff x="-62232" y="-18584"/>
            <a:chExt cx="9297935" cy="6903654"/>
          </a:xfrm>
        </p:grpSpPr>
        <p:pic>
          <p:nvPicPr>
            <p:cNvPr id="1061" name="Picture 6" descr="C:\Users\PROPRIO2011\Desktop\DIVERS\Louis Sauv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965" y="3627002"/>
              <a:ext cx="782798" cy="139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4" descr="C:\Users\PROPRIO2011\Desktop\DIVERS\R Prieuré de St Cosm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651" y="71124"/>
              <a:ext cx="933665" cy="165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PROPRIO2011\Desktop\Maxime Corb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572" y="3782930"/>
              <a:ext cx="1136268" cy="20200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PROPRIO2011\Desktop\Little White Pe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9049" y="4980381"/>
              <a:ext cx="1063765" cy="1891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PROPRIO2011\Desktop\Narrow Wat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074" y="1376875"/>
              <a:ext cx="911745" cy="1620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PROPRIO2011\Desktop\Albertin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92"/>
            <a:stretch/>
          </p:blipFill>
          <p:spPr bwMode="auto">
            <a:xfrm>
              <a:off x="8252819" y="2614348"/>
              <a:ext cx="910696" cy="13018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PROPRIO2011\Desktop\DIVERS\r.chapi chap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64858" cy="20708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PROPRIO2011\Desktop\DIVERS\R Yann Artus Bertran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7930"/>
              <a:ext cx="1211948" cy="21545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ROPRIO2011\Desktop\DIVERS\R Hanab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" y="4720853"/>
              <a:ext cx="1211092" cy="2153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ROPRIO2011\Desktop\DIVERS\R Blue Eye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858" y="-18584"/>
              <a:ext cx="1187624" cy="21113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ROPRIO2011\Desktop\DIVERS\R Eddie Mitchel ou Hot Coco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727" y="4720853"/>
              <a:ext cx="1217372" cy="21642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PROPRIO2011\Desktop\DIVERS\R Joseph's Coat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843" y="7818"/>
              <a:ext cx="919653" cy="16349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C:\Users\PROPRIO2011\Desktop\DIVERS\R Artiste 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359" y="5104346"/>
              <a:ext cx="990639" cy="17611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PROPRIO2011\Desktop\DIVERS\Pimprenel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962" y="5417612"/>
              <a:ext cx="801430" cy="1424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PROPRIO2011\Desktop\DIVERS\20200424_204547_resized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548" y="1430336"/>
              <a:ext cx="1378223" cy="2450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PROPRIO2011\Desktop\DIVERS\20200424_204416_resized_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23553" y="0"/>
              <a:ext cx="1208213" cy="1766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C:\Users\PROPRIO2011\Desktop\DIVERS\R Maxime Corbon dans clématite Montana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125" y="617445"/>
              <a:ext cx="1341689" cy="23852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PROPRIO2011\Desktop\DIVERS\R Mme Alfred Carrière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669" y="1502666"/>
              <a:ext cx="991456" cy="17625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C:\Users\PROPRIO2011\Desktop\DIVERS\20200424_204308_resized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3"/>
            <a:stretch/>
          </p:blipFill>
          <p:spPr bwMode="auto">
            <a:xfrm>
              <a:off x="3511998" y="5082932"/>
              <a:ext cx="1095574" cy="18021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PROPRIO2011\Desktop\R.Paris 2000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62" r="7057" b="11002"/>
            <a:stretch/>
          </p:blipFill>
          <p:spPr bwMode="auto">
            <a:xfrm>
              <a:off x="4700201" y="2957599"/>
              <a:ext cx="1053989" cy="15631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PROPRIO2011\Desktop\Belle Isis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084" y="7818"/>
              <a:ext cx="723189" cy="12856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PROPRIO2011\Desktop\Emeraude d'Or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8" b="12878"/>
            <a:stretch/>
          </p:blipFill>
          <p:spPr bwMode="auto">
            <a:xfrm>
              <a:off x="8252819" y="3880510"/>
              <a:ext cx="929775" cy="1502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C:\Users\PROPRIO2011\Desktop\Delacroix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814" y="5049912"/>
              <a:ext cx="1008263" cy="1792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PROPRIO2011\Desktop\Burgundy Ice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038" y="-18125"/>
              <a:ext cx="716304" cy="12734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C:\Users\PROPRIO2011\Desktop\Clair Matin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5923" t="49135" r="545923" b="-40252"/>
            <a:stretch/>
          </p:blipFill>
          <p:spPr bwMode="auto">
            <a:xfrm>
              <a:off x="4133662" y="3668978"/>
              <a:ext cx="886109" cy="1435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C:\Users\PROPRIO2011\Desktop\Aspirine Rose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82" r="-1807"/>
            <a:stretch/>
          </p:blipFill>
          <p:spPr bwMode="auto">
            <a:xfrm>
              <a:off x="6823553" y="7818"/>
              <a:ext cx="1152084" cy="16862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C:\Users\PROPRIO2011\Desktop\Louis Sauvage.jp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3089" y="3599864"/>
              <a:ext cx="813329" cy="14459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5" descr="C:\Users\PROPRIO2011\Desktop\DIVERS\R Pénélope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825" y="59090"/>
              <a:ext cx="939483" cy="1670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C:\Users\PROPRIO2011\Desktop\DIVERS\R Pacific Dream 0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123" y="5250233"/>
              <a:ext cx="885190" cy="15736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PROPRIO2011\Desktop\Léda.jp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21213" r="-6487" b="13277"/>
            <a:stretch/>
          </p:blipFill>
          <p:spPr bwMode="auto">
            <a:xfrm>
              <a:off x="8224648" y="1562742"/>
              <a:ext cx="1011055" cy="1105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PROPRIO2011\Desktop\Iceberg dans spirée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971" y="3297872"/>
              <a:ext cx="1131193" cy="2011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PROPRIO2011\Desktop\Astronomia dans Amsonia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550" y="2965427"/>
              <a:ext cx="1237722" cy="22003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Users\PROPRIO2011\Desktop\DIVERS\R Cardinal de Richelieu0.jp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614" y="1723938"/>
              <a:ext cx="984746" cy="17506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PROPRIO2011\Desktop\Trésor de Thorigny Mme Solvay glycine Amethyst Falls.jp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003135"/>
              <a:ext cx="1129820" cy="20085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C:\Users\PROPRIO2011\Desktop\Burgundy Ice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858" y="2123694"/>
              <a:ext cx="1410756" cy="2508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C:\Users\PROPRIO2011\Desktop\Marie Pavié.jp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019" y="5131034"/>
              <a:ext cx="943062" cy="1676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08581" y="127665"/>
              <a:ext cx="947695" cy="276999"/>
            </a:xfrm>
            <a:prstGeom prst="rect">
              <a:avLst/>
            </a:prstGeom>
            <a:noFill/>
          </p:spPr>
          <p:txBody>
            <a:bodyPr wrap="none" rtlCol="0">
              <a:prstTxWarp prst="textWave4">
                <a:avLst/>
              </a:prstTxWarp>
              <a:spAutoFit/>
            </a:bodyPr>
            <a:lstStyle/>
            <a:p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Chapi</a:t>
              </a:r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chapo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 rot="2455336">
              <a:off x="-62232" y="3219899"/>
              <a:ext cx="1428596" cy="253916"/>
            </a:xfrm>
            <a:prstGeom prst="rect">
              <a:avLst/>
            </a:prstGeom>
            <a:noFill/>
          </p:spPr>
          <p:txBody>
            <a:bodyPr wrap="none" rtlCol="0">
              <a:prstTxWarp prst="textTriangleInverted">
                <a:avLst/>
              </a:prstTxWarp>
              <a:spAutoFit/>
            </a:bodyPr>
            <a:lstStyle/>
            <a:p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Yann Arthus Bertrand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 rot="891457">
              <a:off x="1260837" y="113144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prstTxWarp prst="textFadeRight">
                <a:avLst/>
              </a:prstTxWarp>
              <a:spAutoFit/>
            </a:bodyPr>
            <a:lstStyle/>
            <a:p>
              <a:r>
                <a:rPr lang="fr-FR" sz="16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Blue </a:t>
              </a:r>
              <a:r>
                <a:rPr lang="fr-FR" sz="16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eyes</a:t>
              </a:r>
              <a:endParaRPr lang="fr-FR" sz="16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452713" y="4065624"/>
              <a:ext cx="1011815" cy="276999"/>
            </a:xfrm>
            <a:prstGeom prst="rect">
              <a:avLst/>
            </a:prstGeom>
            <a:noFill/>
          </p:spPr>
          <p:txBody>
            <a:bodyPr wrap="none" rtlCol="0">
              <a:prstTxWarp prst="textWave1">
                <a:avLst/>
              </a:prstTxWarp>
              <a:spAutoFit/>
            </a:bodyPr>
            <a:lstStyle/>
            <a:p>
              <a:r>
                <a:rPr lang="fr-FR" sz="120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Burgundy</a:t>
              </a:r>
              <a:r>
                <a:rPr lang="fr-FR" sz="1200" dirty="0" smtClean="0">
                  <a:solidFill>
                    <a:srgbClr val="C00000"/>
                  </a:solidFill>
                  <a:latin typeface="Gigi" panose="04040504061007020D02" pitchFamily="82" charset="0"/>
                </a:rPr>
                <a:t> </a:t>
              </a:r>
              <a:r>
                <a:rPr lang="fr-FR" sz="120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ice</a:t>
              </a:r>
              <a:endParaRPr lang="fr-FR" sz="1200" dirty="0">
                <a:solidFill>
                  <a:srgbClr val="C000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 rot="1151257">
              <a:off x="223709" y="4978270"/>
              <a:ext cx="721672" cy="307777"/>
            </a:xfrm>
            <a:prstGeom prst="rect">
              <a:avLst/>
            </a:prstGeom>
            <a:noFill/>
          </p:spPr>
          <p:txBody>
            <a:bodyPr wrap="none" rtlCol="0">
              <a:prstTxWarp prst="textDeflateBottom">
                <a:avLst/>
              </a:prstTxWarp>
              <a:spAutoFit/>
            </a:bodyPr>
            <a:lstStyle/>
            <a:p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Hanabi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 rot="1186466">
              <a:off x="1261767" y="6234672"/>
              <a:ext cx="1221809" cy="307777"/>
            </a:xfrm>
            <a:prstGeom prst="rect">
              <a:avLst/>
            </a:prstGeom>
            <a:noFill/>
          </p:spPr>
          <p:txBody>
            <a:bodyPr wrap="none" rtlCol="0">
              <a:prstTxWarp prst="textWave2">
                <a:avLst/>
              </a:prstTxWarp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Eddy </a:t>
              </a:r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Mitchelll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24" name="ZoneTexte 1023"/>
            <p:cNvSpPr txBox="1"/>
            <p:nvPr/>
          </p:nvSpPr>
          <p:spPr>
            <a:xfrm rot="2409238">
              <a:off x="2358644" y="664156"/>
              <a:ext cx="1335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Prieuré de st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cosme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rot="4755736">
              <a:off x="3497046" y="4221768"/>
              <a:ext cx="1587294" cy="276999"/>
            </a:xfrm>
            <a:prstGeom prst="rect">
              <a:avLst/>
            </a:prstGeom>
            <a:noFill/>
          </p:spPr>
          <p:txBody>
            <a:bodyPr wrap="none" rtlCol="0">
              <a:prstTxWarp prst="textSlantUp">
                <a:avLst/>
              </a:prstTxWarp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Iceberg  spirée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pink</a:t>
              </a:r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ice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 rot="14892626">
              <a:off x="5596453" y="3791697"/>
              <a:ext cx="1969433" cy="400119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Astronomia</a:t>
              </a:r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dans </a:t>
              </a:r>
              <a:r>
                <a:rPr lang="fr-FR" sz="14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Amsonia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25" name="ZoneTexte 1024"/>
            <p:cNvSpPr txBox="1"/>
            <p:nvPr/>
          </p:nvSpPr>
          <p:spPr>
            <a:xfrm rot="21258782">
              <a:off x="7101750" y="3170211"/>
              <a:ext cx="94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Gigi" panose="04040504061007020D02" pitchFamily="82" charset="0"/>
                </a:rPr>
                <a:t>Trésor de </a:t>
              </a:r>
              <a:r>
                <a:rPr lang="fr-FR" sz="1400" dirty="0" err="1" smtClean="0">
                  <a:latin typeface="Gigi" panose="04040504061007020D02" pitchFamily="82" charset="0"/>
                </a:rPr>
                <a:t>Thorigny</a:t>
              </a:r>
              <a:endParaRPr lang="fr-FR" sz="1400" dirty="0">
                <a:latin typeface="Gigi" panose="04040504061007020D02" pitchFamily="82" charset="0"/>
              </a:endParaRPr>
            </a:p>
          </p:txBody>
        </p:sp>
        <p:sp>
          <p:nvSpPr>
            <p:cNvPr id="1035" name="ZoneTexte 1034"/>
            <p:cNvSpPr txBox="1"/>
            <p:nvPr/>
          </p:nvSpPr>
          <p:spPr>
            <a:xfrm rot="16895979">
              <a:off x="4649760" y="5991495"/>
              <a:ext cx="1051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Pacific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dream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41" name="ZoneTexte 1040"/>
            <p:cNvSpPr txBox="1"/>
            <p:nvPr/>
          </p:nvSpPr>
          <p:spPr>
            <a:xfrm rot="20212147">
              <a:off x="5250788" y="6383871"/>
              <a:ext cx="10935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Little</a:t>
              </a:r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white pet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42" name="ZoneTexte 1041"/>
            <p:cNvSpPr txBox="1"/>
            <p:nvPr/>
          </p:nvSpPr>
          <p:spPr>
            <a:xfrm>
              <a:off x="3482971" y="5279112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prstTxWarp prst="textCanDown">
                <a:avLst/>
              </a:prstTxWarp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Cécile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brunner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43" name="ZoneTexte 1042"/>
            <p:cNvSpPr txBox="1"/>
            <p:nvPr/>
          </p:nvSpPr>
          <p:spPr>
            <a:xfrm>
              <a:off x="2739211" y="6411437"/>
              <a:ext cx="6575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Cocorico</a:t>
              </a:r>
              <a:endParaRPr lang="fr-FR" sz="11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48" name="ZoneTexte 1047"/>
            <p:cNvSpPr txBox="1"/>
            <p:nvPr/>
          </p:nvSpPr>
          <p:spPr>
            <a:xfrm rot="1192713">
              <a:off x="2546948" y="3769112"/>
              <a:ext cx="8803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err="1" smtClean="0">
                  <a:solidFill>
                    <a:srgbClr val="C00000"/>
                  </a:solidFill>
                  <a:latin typeface="Gigi" panose="04040504061007020D02" pitchFamily="82" charset="0"/>
                </a:rPr>
                <a:t>Loui</a:t>
              </a:r>
              <a:r>
                <a:rPr lang="fr-FR" sz="1050" dirty="0" smtClean="0">
                  <a:solidFill>
                    <a:srgbClr val="C00000"/>
                  </a:solidFill>
                  <a:latin typeface="Gigi" panose="04040504061007020D02" pitchFamily="82" charset="0"/>
                </a:rPr>
                <a:t> sauvage</a:t>
              </a:r>
              <a:endParaRPr lang="fr-FR" sz="1050" dirty="0">
                <a:solidFill>
                  <a:srgbClr val="C000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49" name="ZoneTexte 1048"/>
            <p:cNvSpPr txBox="1"/>
            <p:nvPr/>
          </p:nvSpPr>
          <p:spPr>
            <a:xfrm>
              <a:off x="2530005" y="3737840"/>
              <a:ext cx="9229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Louis sauvage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0" name="ZoneTexte 1049"/>
            <p:cNvSpPr txBox="1"/>
            <p:nvPr/>
          </p:nvSpPr>
          <p:spPr>
            <a:xfrm rot="19683520">
              <a:off x="7392607" y="5554568"/>
              <a:ext cx="894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Delacroix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1" name="ZoneTexte 1050"/>
            <p:cNvSpPr txBox="1"/>
            <p:nvPr/>
          </p:nvSpPr>
          <p:spPr>
            <a:xfrm>
              <a:off x="4706667" y="3246935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Paris 2000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3" name="ZoneTexte 1052"/>
            <p:cNvSpPr txBox="1"/>
            <p:nvPr/>
          </p:nvSpPr>
          <p:spPr>
            <a:xfrm>
              <a:off x="6287884" y="6411453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Marie pavie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5" name="ZoneTexte 1054"/>
            <p:cNvSpPr txBox="1"/>
            <p:nvPr/>
          </p:nvSpPr>
          <p:spPr>
            <a:xfrm rot="18805883">
              <a:off x="4658312" y="2257327"/>
              <a:ext cx="12763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Mme Alfred Carrière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6" name="ZoneTexte 1055"/>
            <p:cNvSpPr txBox="1"/>
            <p:nvPr/>
          </p:nvSpPr>
          <p:spPr>
            <a:xfrm>
              <a:off x="4485279" y="1096703"/>
              <a:ext cx="8980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Joseph ‘s </a:t>
              </a:r>
              <a:r>
                <a:rPr lang="fr-FR" sz="105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coat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7" name="ZoneTexte 1056"/>
            <p:cNvSpPr txBox="1"/>
            <p:nvPr/>
          </p:nvSpPr>
          <p:spPr>
            <a:xfrm rot="16451174">
              <a:off x="5473074" y="495478"/>
              <a:ext cx="8739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Burgundy</a:t>
              </a:r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 </a:t>
              </a:r>
              <a:r>
                <a:rPr lang="fr-FR" sz="10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ice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8" name="ZoneTexte 1057"/>
            <p:cNvSpPr txBox="1"/>
            <p:nvPr/>
          </p:nvSpPr>
          <p:spPr>
            <a:xfrm>
              <a:off x="6158028" y="169380"/>
              <a:ext cx="7072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Belle Isis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59" name="ZoneTexte 1058"/>
            <p:cNvSpPr txBox="1"/>
            <p:nvPr/>
          </p:nvSpPr>
          <p:spPr>
            <a:xfrm rot="19052312">
              <a:off x="5927642" y="1758728"/>
              <a:ext cx="1128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Maxime </a:t>
              </a:r>
              <a:r>
                <a:rPr lang="fr-FR" sz="1200" dirty="0" err="1" smtClean="0">
                  <a:solidFill>
                    <a:srgbClr val="FFFF00"/>
                  </a:solidFill>
                  <a:latin typeface="Gigi" panose="04040504061007020D02" pitchFamily="82" charset="0"/>
                </a:rPr>
                <a:t>Corbon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0" name="ZoneTexte 1059"/>
            <p:cNvSpPr txBox="1"/>
            <p:nvPr/>
          </p:nvSpPr>
          <p:spPr>
            <a:xfrm rot="369225">
              <a:off x="6776298" y="1044294"/>
              <a:ext cx="1051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Aspirine rose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2" name="ZoneTexte 1061"/>
            <p:cNvSpPr txBox="1"/>
            <p:nvPr/>
          </p:nvSpPr>
          <p:spPr>
            <a:xfrm rot="16913296">
              <a:off x="2169663" y="2580435"/>
              <a:ext cx="13260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Gigi" panose="04040504061007020D02" pitchFamily="82" charset="0"/>
                </a:rPr>
                <a:t>Cardinal de Richelieu</a:t>
              </a:r>
              <a:endParaRPr lang="fr-FR" sz="1000" dirty="0">
                <a:latin typeface="Gigi" panose="04040504061007020D02" pitchFamily="82" charset="0"/>
              </a:endParaRPr>
            </a:p>
          </p:txBody>
        </p:sp>
        <p:sp>
          <p:nvSpPr>
            <p:cNvPr id="1063" name="ZoneTexte 1062"/>
            <p:cNvSpPr txBox="1"/>
            <p:nvPr/>
          </p:nvSpPr>
          <p:spPr>
            <a:xfrm rot="18194245">
              <a:off x="3824226" y="1109647"/>
              <a:ext cx="6783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Pénélope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4" name="ZoneTexte 1063"/>
            <p:cNvSpPr txBox="1"/>
            <p:nvPr/>
          </p:nvSpPr>
          <p:spPr>
            <a:xfrm rot="742533">
              <a:off x="8038581" y="389357"/>
              <a:ext cx="9781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Cécile Brunner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5" name="ZoneTexte 1064"/>
            <p:cNvSpPr txBox="1"/>
            <p:nvPr/>
          </p:nvSpPr>
          <p:spPr>
            <a:xfrm rot="19597857">
              <a:off x="8575218" y="2230070"/>
              <a:ext cx="52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Léda</a:t>
              </a:r>
              <a:endParaRPr lang="fr-FR" sz="14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7" name="ZoneTexte 1066"/>
            <p:cNvSpPr txBox="1"/>
            <p:nvPr/>
          </p:nvSpPr>
          <p:spPr>
            <a:xfrm rot="944929">
              <a:off x="8317784" y="2826928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Albertine</a:t>
              </a:r>
              <a:endParaRPr lang="fr-FR" sz="12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8" name="ZoneTexte 1067"/>
            <p:cNvSpPr txBox="1"/>
            <p:nvPr/>
          </p:nvSpPr>
          <p:spPr>
            <a:xfrm rot="20398528">
              <a:off x="8185020" y="4083559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Emeraude </a:t>
              </a:r>
              <a:r>
                <a:rPr lang="fr-FR" sz="105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d’or</a:t>
              </a:r>
              <a:endParaRPr lang="fr-FR" sz="105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  <p:sp>
          <p:nvSpPr>
            <p:cNvPr id="1069" name="ZoneTexte 1068"/>
            <p:cNvSpPr txBox="1"/>
            <p:nvPr/>
          </p:nvSpPr>
          <p:spPr>
            <a:xfrm>
              <a:off x="8313233" y="5586942"/>
              <a:ext cx="8338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rgbClr val="FFFF00"/>
                  </a:solidFill>
                  <a:latin typeface="Gigi" panose="04040504061007020D02" pitchFamily="82" charset="0"/>
                </a:rPr>
                <a:t>Pimprenelle</a:t>
              </a:r>
              <a:endParaRPr lang="fr-FR" sz="1000" dirty="0">
                <a:solidFill>
                  <a:srgbClr val="FFFF00"/>
                </a:solidFill>
                <a:latin typeface="Gigi" panose="04040504061007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1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69</Words>
  <Application>Microsoft Office PowerPoint</Application>
  <PresentationFormat>Affichage à l'écran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PROPRIO2011</dc:creator>
  <cp:lastModifiedBy>PROPRIO2011</cp:lastModifiedBy>
  <cp:revision>32</cp:revision>
  <dcterms:created xsi:type="dcterms:W3CDTF">2020-04-28T05:58:14Z</dcterms:created>
  <dcterms:modified xsi:type="dcterms:W3CDTF">2020-05-14T07:22:39Z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