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3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04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45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2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4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8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05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5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07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F631-5399-4464-A246-ED2D9AE6F304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6779-F214-4443-B9DB-A9056CF1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PROPRIO2011\Desktop\DIVERS\Quelques scènes\20200513_082302_resize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03" y="4391861"/>
            <a:ext cx="1412897" cy="251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PRIO2011\Desktop\DIVERS\Quelques scènes\20200421_133318_resiz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1"/>
            <a:ext cx="1468367" cy="2610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PRIO2011\Desktop\DIVERS\Quelques scènes\20200423_072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1971" y="533686"/>
            <a:ext cx="2439704" cy="1372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OPRIO2011\Desktop\DIVERS\Quelques scènes\20200508_174425_resiz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72" y="2474036"/>
            <a:ext cx="1447034" cy="257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OPRIO2011\Desktop\DIVERS\Quelques scènes\20200510_082555_resiz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97" y="1"/>
            <a:ext cx="1405793" cy="249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OPRIO2011\Desktop\DIVERS\Quelques scènes\20200510_083833_resiz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31" y="2178047"/>
            <a:ext cx="1354969" cy="256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ROPRIO2011\Desktop\DIVERS\Quelques scènes\20200510_084601_resiz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2" y="14188"/>
            <a:ext cx="1190408" cy="211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ROPRIO2011\Desktop\DIVERS\Quelques scènes\20200513_082233_resiz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97" y="2325616"/>
            <a:ext cx="1455486" cy="2587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ROPRIO2011\Desktop\DIVERS\Quelques scènes\Belle Isi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4787"/>
            <a:ext cx="1104145" cy="196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ROPRIO2011\Desktop\DIVERS\Quelques scènes\Entée tonnel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69" y="2234836"/>
            <a:ext cx="1562273" cy="277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ROPRIO2011\Desktop\DIVERS\Quelques scènes\R Roxburghii plen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18" y="-267"/>
            <a:ext cx="1118874" cy="198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ROPRIO2011\Desktop\DIVERS\Quelques scènes\20200510_085926_resized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54357"/>
            <a:ext cx="1183299" cy="210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PROPRIO2011\Desktop\DIVERS\Quelques scènes\20200511_065204_resiz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61" y="5001541"/>
            <a:ext cx="1065634" cy="189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OPRIO2011\Desktop\DIVERS\Quelques scènes\20200421_133146_resize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1"/>
            <a:ext cx="1283354" cy="228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ROPRIO2011\Desktop\DIVERS\Quelques scènes\20200513_082814_resize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32" y="4826532"/>
            <a:ext cx="1128728" cy="200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ROPRIO2011\Desktop\DIVERS\Quelques scènes\arum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3" y="4725999"/>
            <a:ext cx="3793567" cy="2133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PROPRIO2011\Desktop\DIVERS\Quelques scènes\20200510_083720_resized_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01" y="14189"/>
            <a:ext cx="1244111" cy="227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PROPRIO2011\Desktop\DIVERS\Quelques scènes\20200506_080602_resized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18" y="2211798"/>
            <a:ext cx="1482577" cy="2635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53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PROPRIO2011</dc:creator>
  <cp:lastModifiedBy>PROPRIO2011</cp:lastModifiedBy>
  <cp:revision>9</cp:revision>
  <dcterms:created xsi:type="dcterms:W3CDTF">2020-05-14T05:58:47Z</dcterms:created>
  <dcterms:modified xsi:type="dcterms:W3CDTF">2020-05-14T07:21:21Z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